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4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2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3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9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9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5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0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7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4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8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1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8CB3-A2AD-41E6-855F-FD9DC858C857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6AF1C-E671-4232-9FA4-4B96732C1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3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6858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UTM Avo" panose="02040603050506020204" pitchFamily="18" charset="0"/>
              </a:rPr>
              <a:t>TRƯỜNG TIỂU HỌC LÊ VĂN THẾ</a:t>
            </a:r>
            <a:endParaRPr lang="en-US" sz="4800" dirty="0">
              <a:latin typeface="UTM Avo" panose="02040603050506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34290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           </a:t>
            </a:r>
            <a:r>
              <a:rPr lang="en-US" sz="4400" b="1" dirty="0" smtClean="0">
                <a:latin typeface="UTM Avo" panose="02040603050506020204" pitchFamily="18" charset="0"/>
              </a:rPr>
              <a:t>TẬP ĐỌC </a:t>
            </a:r>
            <a:r>
              <a:rPr lang="en-US" sz="4400" dirty="0" smtClean="0">
                <a:latin typeface="UTM Avo" panose="02040603050506020204" pitchFamily="18" charset="0"/>
              </a:rPr>
              <a:t>(</a:t>
            </a:r>
            <a:r>
              <a:rPr lang="en-US" sz="4400" dirty="0" err="1" smtClean="0">
                <a:latin typeface="UTM Avo" panose="02040603050506020204" pitchFamily="18" charset="0"/>
              </a:rPr>
              <a:t>Tiết</a:t>
            </a:r>
            <a:r>
              <a:rPr lang="en-US" sz="4400" dirty="0" smtClean="0">
                <a:latin typeface="UTM Avo" panose="02040603050506020204" pitchFamily="18" charset="0"/>
              </a:rPr>
              <a:t> 10)</a:t>
            </a:r>
          </a:p>
          <a:p>
            <a:r>
              <a:rPr lang="en-US" sz="60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KÌ NGHỈ HÈ CỦA EM</a:t>
            </a:r>
            <a:endParaRPr lang="en-US" sz="60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9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62200" y="2286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Thứ hai ngày 10 tháng 5 năm 2021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8200" y="1362210"/>
            <a:ext cx="3622964" cy="251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1164" y="1376065"/>
            <a:ext cx="3622964" cy="251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8200" y="3904520"/>
            <a:ext cx="3622964" cy="24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61164" y="3904520"/>
            <a:ext cx="3622964" cy="24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90600" y="21336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Hát</a:t>
            </a:r>
            <a:r>
              <a:rPr lang="en-US" sz="4000" dirty="0" smtClean="0"/>
              <a:t> </a:t>
            </a:r>
            <a:r>
              <a:rPr lang="en-US" sz="4000" dirty="0" err="1" smtClean="0"/>
              <a:t>đồng</a:t>
            </a:r>
            <a:r>
              <a:rPr lang="en-US" sz="4000" dirty="0" smtClean="0"/>
              <a:t> </a:t>
            </a:r>
            <a:r>
              <a:rPr lang="en-US" sz="4000" dirty="0" err="1" smtClean="0"/>
              <a:t>dao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29596" y="2265567"/>
            <a:ext cx="3086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Thả</a:t>
            </a:r>
            <a:r>
              <a:rPr lang="en-US" sz="4000" dirty="0" smtClean="0"/>
              <a:t> </a:t>
            </a:r>
            <a:r>
              <a:rPr lang="en-US" sz="4000" dirty="0" err="1" smtClean="0"/>
              <a:t>diều</a:t>
            </a:r>
            <a:r>
              <a:rPr lang="en-US" sz="4000" dirty="0" smtClean="0"/>
              <a:t> </a:t>
            </a:r>
            <a:r>
              <a:rPr lang="en-US" sz="4000" dirty="0" err="1" smtClean="0"/>
              <a:t>sáo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5209309" y="4649781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Xâu</a:t>
            </a:r>
            <a:r>
              <a:rPr lang="en-US" sz="4000" dirty="0" smtClean="0"/>
              <a:t> </a:t>
            </a:r>
            <a:r>
              <a:rPr lang="en-US" sz="4000" dirty="0" err="1" smtClean="0"/>
              <a:t>hạt</a:t>
            </a: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1181100" y="4613564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Hái</a:t>
            </a:r>
            <a:r>
              <a:rPr lang="en-US" sz="4000" dirty="0" smtClean="0"/>
              <a:t> </a:t>
            </a:r>
            <a:r>
              <a:rPr lang="en-US" sz="4000" dirty="0" err="1" smtClean="0"/>
              <a:t>quả</a:t>
            </a:r>
            <a:r>
              <a:rPr lang="en-US" sz="4000" dirty="0" smtClean="0"/>
              <a:t> </a:t>
            </a:r>
            <a:r>
              <a:rPr lang="en-US" sz="4000" dirty="0" err="1" smtClean="0"/>
              <a:t>sâu</a:t>
            </a:r>
            <a:endParaRPr lang="en-US" sz="40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164" y="1403774"/>
            <a:ext cx="3650673" cy="252845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03774"/>
            <a:ext cx="3595255" cy="250074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71" y="3904519"/>
            <a:ext cx="3595255" cy="238197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309" y="3932229"/>
            <a:ext cx="3622964" cy="235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1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93273" y="413266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UTM Avo" panose="02040603050506020204" pitchFamily="18" charset="0"/>
              </a:rPr>
              <a:t>TẬP ĐỌC </a:t>
            </a:r>
            <a:r>
              <a:rPr lang="en-US" dirty="0" smtClean="0">
                <a:latin typeface="UTM Avo" panose="02040603050506020204" pitchFamily="18" charset="0"/>
              </a:rPr>
              <a:t>(</a:t>
            </a:r>
            <a:r>
              <a:rPr lang="en-US" dirty="0" err="1" smtClean="0">
                <a:latin typeface="UTM Avo" panose="02040603050506020204" pitchFamily="18" charset="0"/>
              </a:rPr>
              <a:t>Tiết</a:t>
            </a:r>
            <a:r>
              <a:rPr lang="en-US" dirty="0" smtClean="0">
                <a:latin typeface="UTM Avo" panose="02040603050506020204" pitchFamily="18" charset="0"/>
              </a:rPr>
              <a:t> 10)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KÌ NGHỈ HÈ CỦA EM</a:t>
            </a:r>
            <a:endParaRPr lang="en-US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439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5 </a:t>
            </a:r>
            <a:r>
              <a:rPr lang="en-US" err="1" smtClean="0"/>
              <a:t>năm</a:t>
            </a:r>
            <a:r>
              <a:rPr lang="en-US" smtClean="0"/>
              <a:t> </a:t>
            </a:r>
            <a:r>
              <a:rPr lang="en-US" smtClean="0"/>
              <a:t>2021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12017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Luyện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nói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sáng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tạo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71946" y="164339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4 </a:t>
            </a:r>
            <a:r>
              <a:rPr lang="en-US" dirty="0" err="1" smtClean="0"/>
              <a:t>bức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,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bức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nói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tranh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2722"/>
            <a:ext cx="9144000" cy="484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7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93273" y="413266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UTM Avo" panose="02040603050506020204" pitchFamily="18" charset="0"/>
              </a:rPr>
              <a:t>TẬP ĐỌC </a:t>
            </a:r>
            <a:r>
              <a:rPr lang="en-US" dirty="0" smtClean="0">
                <a:latin typeface="UTM Avo" panose="02040603050506020204" pitchFamily="18" charset="0"/>
              </a:rPr>
              <a:t>(</a:t>
            </a:r>
            <a:r>
              <a:rPr lang="en-US" dirty="0" err="1" smtClean="0">
                <a:latin typeface="UTM Avo" panose="02040603050506020204" pitchFamily="18" charset="0"/>
              </a:rPr>
              <a:t>Tiết</a:t>
            </a:r>
            <a:r>
              <a:rPr lang="en-US" dirty="0" smtClean="0">
                <a:latin typeface="UTM Avo" panose="02040603050506020204" pitchFamily="18" charset="0"/>
              </a:rPr>
              <a:t> 10)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KÌ NGHỈ HÈ CỦA EM</a:t>
            </a:r>
            <a:endParaRPr lang="en-US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439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Thứ hai ngày 10 tháng 5 năm 2021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600200"/>
            <a:ext cx="4495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Gợi</a:t>
            </a:r>
            <a:r>
              <a:rPr lang="en-US" sz="2000" dirty="0" smtClean="0">
                <a:solidFill>
                  <a:srgbClr val="FF0000"/>
                </a:solidFill>
              </a:rPr>
              <a:t> ý :</a:t>
            </a:r>
          </a:p>
          <a:p>
            <a:r>
              <a:rPr lang="en-US" sz="2400" dirty="0" err="1" smtClean="0"/>
              <a:t>Bức</a:t>
            </a:r>
            <a:r>
              <a:rPr lang="en-US" sz="2400" dirty="0" smtClean="0"/>
              <a:t> </a:t>
            </a:r>
            <a:r>
              <a:rPr lang="en-US" sz="2400" dirty="0" err="1" smtClean="0"/>
              <a:t>tranh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ai</a:t>
            </a:r>
            <a:r>
              <a:rPr lang="en-US" sz="2400" dirty="0" smtClean="0"/>
              <a:t> ?</a:t>
            </a:r>
          </a:p>
          <a:p>
            <a:r>
              <a:rPr lang="en-US" sz="2400" dirty="0" err="1" smtClean="0"/>
              <a:t>Họ</a:t>
            </a:r>
            <a:r>
              <a:rPr lang="en-US" sz="2400" dirty="0" smtClean="0"/>
              <a:t> </a:t>
            </a:r>
            <a:r>
              <a:rPr lang="en-US" sz="2400" dirty="0" err="1" smtClean="0"/>
              <a:t>đang</a:t>
            </a:r>
            <a:r>
              <a:rPr lang="en-US" sz="2400" dirty="0" smtClean="0"/>
              <a:t>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gì</a:t>
            </a:r>
            <a:r>
              <a:rPr lang="en-US" sz="2400" dirty="0" smtClean="0"/>
              <a:t> ?</a:t>
            </a:r>
          </a:p>
          <a:p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việc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?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0" y="316739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Luyện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viết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sáng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tạo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3763879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hãy</a:t>
            </a:r>
            <a:r>
              <a:rPr lang="en-US" sz="2400" dirty="0" smtClean="0"/>
              <a:t> </a:t>
            </a:r>
            <a:r>
              <a:rPr lang="en-US" sz="2400" dirty="0" err="1" smtClean="0"/>
              <a:t>viết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điều</a:t>
            </a:r>
            <a:r>
              <a:rPr lang="en-US" sz="2400" dirty="0" smtClean="0"/>
              <a:t> </a:t>
            </a:r>
            <a:r>
              <a:rPr lang="en-US" sz="2400" dirty="0" err="1" smtClean="0"/>
              <a:t>vừa</a:t>
            </a:r>
            <a:r>
              <a:rPr lang="en-US" sz="2400" dirty="0" smtClean="0"/>
              <a:t> </a:t>
            </a:r>
            <a:r>
              <a:rPr lang="en-US" sz="2400" dirty="0" err="1" smtClean="0"/>
              <a:t>nói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vở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43434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Ví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dụ</a:t>
            </a:r>
            <a:r>
              <a:rPr lang="en-US" sz="2400" dirty="0" smtClean="0">
                <a:solidFill>
                  <a:srgbClr val="FF0000"/>
                </a:solidFill>
              </a:rPr>
              <a:t> :</a:t>
            </a:r>
          </a:p>
          <a:p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dịp</a:t>
            </a:r>
            <a:r>
              <a:rPr lang="en-US" sz="2400" dirty="0" smtClean="0"/>
              <a:t> </a:t>
            </a:r>
            <a:r>
              <a:rPr lang="en-US" sz="2400" dirty="0" err="1" smtClean="0"/>
              <a:t>hè</a:t>
            </a:r>
            <a:r>
              <a:rPr lang="en-US" sz="2400" dirty="0" smtClean="0"/>
              <a:t>, </a:t>
            </a:r>
            <a:r>
              <a:rPr lang="en-US" sz="2400" dirty="0" err="1" smtClean="0"/>
              <a:t>mình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nấu</a:t>
            </a:r>
            <a:r>
              <a:rPr lang="en-US" sz="2400" dirty="0" smtClean="0"/>
              <a:t> </a:t>
            </a:r>
            <a:r>
              <a:rPr lang="en-US" sz="2400" dirty="0" err="1" smtClean="0"/>
              <a:t>ăn</a:t>
            </a:r>
            <a:r>
              <a:rPr lang="en-US" sz="2400" dirty="0" smtClean="0"/>
              <a:t>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ba</a:t>
            </a:r>
            <a:r>
              <a:rPr lang="en-US" sz="2400" dirty="0" smtClean="0"/>
              <a:t> </a:t>
            </a:r>
            <a:r>
              <a:rPr lang="en-US" sz="2400" dirty="0" err="1" smtClean="0"/>
              <a:t>mẹ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Kì</a:t>
            </a:r>
            <a:r>
              <a:rPr lang="en-US" sz="2400" dirty="0" smtClean="0"/>
              <a:t> </a:t>
            </a:r>
            <a:r>
              <a:rPr lang="en-US" sz="2400" dirty="0" err="1" smtClean="0"/>
              <a:t>nghỉ</a:t>
            </a:r>
            <a:r>
              <a:rPr lang="en-US" sz="2400" dirty="0" smtClean="0"/>
              <a:t> </a:t>
            </a:r>
            <a:r>
              <a:rPr lang="en-US" sz="2400" dirty="0" err="1" smtClean="0"/>
              <a:t>hè</a:t>
            </a:r>
            <a:r>
              <a:rPr lang="en-US" sz="2400" dirty="0" smtClean="0"/>
              <a:t> </a:t>
            </a:r>
            <a:r>
              <a:rPr lang="en-US" sz="2400" dirty="0" err="1" smtClean="0"/>
              <a:t>này</a:t>
            </a:r>
            <a:r>
              <a:rPr lang="en-US" sz="2400" dirty="0" smtClean="0"/>
              <a:t> , </a:t>
            </a:r>
            <a:r>
              <a:rPr lang="en-US" sz="2400" dirty="0" err="1" smtClean="0"/>
              <a:t>mình</a:t>
            </a:r>
            <a:r>
              <a:rPr lang="en-US" sz="2400" dirty="0" smtClean="0"/>
              <a:t> </a:t>
            </a:r>
            <a:r>
              <a:rPr lang="en-US" sz="2400" dirty="0" err="1" smtClean="0"/>
              <a:t>rất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trồng</a:t>
            </a:r>
            <a:r>
              <a:rPr lang="en-US" sz="2400" dirty="0" smtClean="0"/>
              <a:t> </a:t>
            </a:r>
            <a:r>
              <a:rPr lang="en-US" sz="2400" dirty="0" err="1" smtClean="0"/>
              <a:t>cây</a:t>
            </a:r>
            <a:r>
              <a:rPr lang="en-US" sz="2400" dirty="0" smtClean="0"/>
              <a:t> </a:t>
            </a:r>
            <a:r>
              <a:rPr lang="en-US" sz="2400" dirty="0" err="1" smtClean="0"/>
              <a:t>xanh</a:t>
            </a:r>
            <a:r>
              <a:rPr lang="en-US" sz="2400" dirty="0" smtClean="0"/>
              <a:t> </a:t>
            </a:r>
            <a:r>
              <a:rPr lang="en-US" sz="2400" dirty="0" err="1" smtClean="0"/>
              <a:t>bảo</a:t>
            </a:r>
            <a:r>
              <a:rPr lang="en-US" sz="2400" dirty="0" smtClean="0"/>
              <a:t> </a:t>
            </a:r>
            <a:r>
              <a:rPr lang="en-US" sz="2400" dirty="0" err="1" smtClean="0"/>
              <a:t>vệ</a:t>
            </a:r>
            <a:r>
              <a:rPr lang="en-US" sz="2400" dirty="0" smtClean="0"/>
              <a:t> </a:t>
            </a:r>
            <a:r>
              <a:rPr lang="en-US" sz="2400" dirty="0" err="1" smtClean="0"/>
              <a:t>môi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389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93273" y="413266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UTM Avo" panose="02040603050506020204" pitchFamily="18" charset="0"/>
              </a:rPr>
              <a:t>TẬP ĐỌC </a:t>
            </a:r>
            <a:r>
              <a:rPr lang="en-US" dirty="0" smtClean="0">
                <a:latin typeface="UTM Avo" panose="02040603050506020204" pitchFamily="18" charset="0"/>
              </a:rPr>
              <a:t>(</a:t>
            </a:r>
            <a:r>
              <a:rPr lang="en-US" dirty="0" err="1" smtClean="0">
                <a:latin typeface="UTM Avo" panose="02040603050506020204" pitchFamily="18" charset="0"/>
              </a:rPr>
              <a:t>Tiết</a:t>
            </a:r>
            <a:r>
              <a:rPr lang="en-US" dirty="0" smtClean="0">
                <a:latin typeface="UTM Avo" panose="02040603050506020204" pitchFamily="18" charset="0"/>
              </a:rPr>
              <a:t> 10)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KÌ NGHỈ HÈ CỦA EM</a:t>
            </a:r>
            <a:endParaRPr lang="en-US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439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Thứ hai ngày 10 tháng 5 năm 2021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12017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Hoạt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động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rộng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" y="164339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hãy</a:t>
            </a:r>
            <a:r>
              <a:rPr lang="en-US" sz="3600" dirty="0" smtClean="0"/>
              <a:t> </a:t>
            </a:r>
            <a:r>
              <a:rPr lang="en-US" sz="3600" dirty="0" err="1" smtClean="0"/>
              <a:t>đọc</a:t>
            </a:r>
            <a:r>
              <a:rPr lang="en-US" sz="3600" dirty="0" smtClean="0"/>
              <a:t> </a:t>
            </a:r>
            <a:r>
              <a:rPr lang="en-US" sz="3600" dirty="0" err="1" smtClean="0"/>
              <a:t>bài</a:t>
            </a:r>
            <a:r>
              <a:rPr lang="en-US" sz="3600" dirty="0" smtClean="0"/>
              <a:t> </a:t>
            </a:r>
            <a:r>
              <a:rPr lang="en-US" sz="3600" dirty="0" err="1" smtClean="0"/>
              <a:t>thơ</a:t>
            </a:r>
            <a:r>
              <a:rPr lang="en-US" sz="3600" dirty="0" smtClean="0"/>
              <a:t> </a:t>
            </a:r>
            <a:r>
              <a:rPr lang="en-US" sz="3600" dirty="0" err="1" smtClean="0"/>
              <a:t>hoặc</a:t>
            </a:r>
            <a:r>
              <a:rPr lang="en-US" sz="3600" dirty="0" smtClean="0"/>
              <a:t>  </a:t>
            </a:r>
            <a:r>
              <a:rPr lang="en-US" sz="3600" dirty="0" err="1" smtClean="0"/>
              <a:t>câu</a:t>
            </a:r>
            <a:r>
              <a:rPr lang="en-US" sz="3600" dirty="0" smtClean="0"/>
              <a:t> </a:t>
            </a:r>
            <a:r>
              <a:rPr lang="en-US" sz="3600" dirty="0" err="1" smtClean="0"/>
              <a:t>chuyện</a:t>
            </a:r>
            <a:r>
              <a:rPr lang="en-US" sz="3600" dirty="0" smtClean="0"/>
              <a:t> </a:t>
            </a:r>
            <a:r>
              <a:rPr lang="en-US" sz="3600" dirty="0" err="1" smtClean="0"/>
              <a:t>về</a:t>
            </a:r>
            <a:r>
              <a:rPr lang="en-US" sz="3600" dirty="0" smtClean="0"/>
              <a:t> </a:t>
            </a:r>
            <a:r>
              <a:rPr lang="en-US" sz="3600" dirty="0" err="1" smtClean="0"/>
              <a:t>mùa</a:t>
            </a:r>
            <a:r>
              <a:rPr lang="en-US" sz="3600" dirty="0" smtClean="0"/>
              <a:t> </a:t>
            </a:r>
            <a:r>
              <a:rPr lang="en-US" sz="3600" dirty="0" err="1" smtClean="0"/>
              <a:t>hè</a:t>
            </a:r>
            <a:r>
              <a:rPr lang="en-US" sz="3600" dirty="0" smtClean="0"/>
              <a:t>. </a:t>
            </a:r>
            <a:r>
              <a:rPr lang="en-US" sz="3600" dirty="0" err="1" smtClean="0"/>
              <a:t>Và</a:t>
            </a:r>
            <a:r>
              <a:rPr lang="en-US" sz="3600" dirty="0" smtClean="0"/>
              <a:t> </a:t>
            </a:r>
            <a:r>
              <a:rPr lang="en-US" sz="3600" dirty="0" err="1" smtClean="0"/>
              <a:t>nói</a:t>
            </a:r>
            <a:r>
              <a:rPr lang="en-US" sz="3600" dirty="0" smtClean="0"/>
              <a:t> </a:t>
            </a:r>
            <a:r>
              <a:rPr lang="en-US" sz="3600" dirty="0" err="1" smtClean="0"/>
              <a:t>nội</a:t>
            </a:r>
            <a:r>
              <a:rPr lang="en-US" sz="3600" dirty="0" smtClean="0"/>
              <a:t> dung </a:t>
            </a:r>
            <a:r>
              <a:rPr lang="en-US" sz="3600" dirty="0" err="1" smtClean="0"/>
              <a:t>mà</a:t>
            </a:r>
            <a:r>
              <a:rPr lang="en-US" sz="3600" dirty="0" smtClean="0"/>
              <a:t> 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đã</a:t>
            </a:r>
            <a:r>
              <a:rPr lang="en-US" sz="3600" dirty="0" smtClean="0"/>
              <a:t> </a:t>
            </a:r>
            <a:r>
              <a:rPr lang="en-US" sz="3600" dirty="0" err="1" smtClean="0"/>
              <a:t>đọc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00400"/>
            <a:ext cx="775854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34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93273" y="413266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UTM Avo" panose="02040603050506020204" pitchFamily="18" charset="0"/>
              </a:rPr>
              <a:t>TẬP ĐỌC </a:t>
            </a:r>
            <a:r>
              <a:rPr lang="en-US" dirty="0" smtClean="0">
                <a:latin typeface="UTM Avo" panose="02040603050506020204" pitchFamily="18" charset="0"/>
              </a:rPr>
              <a:t>(</a:t>
            </a:r>
            <a:r>
              <a:rPr lang="en-US" dirty="0" err="1" smtClean="0">
                <a:latin typeface="UTM Avo" panose="02040603050506020204" pitchFamily="18" charset="0"/>
              </a:rPr>
              <a:t>Tiết</a:t>
            </a:r>
            <a:r>
              <a:rPr lang="en-US" dirty="0" smtClean="0">
                <a:latin typeface="UTM Avo" panose="02040603050506020204" pitchFamily="18" charset="0"/>
              </a:rPr>
              <a:t> 10)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KÌ NGHỈ HÈ CỦA EM</a:t>
            </a:r>
            <a:endParaRPr lang="en-US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439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Thứ hai ngày 10 tháng 5 năm 2021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" y="164339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1828056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Củng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cố</a:t>
            </a:r>
            <a:r>
              <a:rPr lang="en-US" sz="3600" b="1" dirty="0" smtClean="0"/>
              <a:t> :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19400" y="266700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7030A0"/>
                </a:solidFill>
              </a:rPr>
              <a:t>Chia </a:t>
            </a:r>
            <a:r>
              <a:rPr lang="en-US" sz="4400" dirty="0" err="1" smtClean="0">
                <a:solidFill>
                  <a:srgbClr val="7030A0"/>
                </a:solidFill>
              </a:rPr>
              <a:t>sẻ</a:t>
            </a:r>
            <a:endParaRPr lang="en-US" sz="4400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1800" y="3791174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7030A0"/>
                </a:solidFill>
              </a:rPr>
              <a:t>Dặn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</a:rPr>
              <a:t>dò</a:t>
            </a:r>
            <a:endParaRPr lang="en-US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9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3900" y="164339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012722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TIẾT HỌC ĐẾN ĐÂY KẾT THÚC </a:t>
            </a:r>
            <a:endParaRPr lang="en-US" sz="54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5999" y="4267200"/>
            <a:ext cx="4901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CHÀO CÁC EM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09591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250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Lê Văn Trường</cp:lastModifiedBy>
  <cp:revision>9</cp:revision>
  <dcterms:created xsi:type="dcterms:W3CDTF">2021-05-10T06:05:06Z</dcterms:created>
  <dcterms:modified xsi:type="dcterms:W3CDTF">2021-05-11T01:14:18Z</dcterms:modified>
</cp:coreProperties>
</file>